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7"/>
  </p:notesMasterIdLst>
  <p:sldIdLst>
    <p:sldId id="269" r:id="rId2"/>
    <p:sldId id="268" r:id="rId3"/>
    <p:sldId id="272" r:id="rId4"/>
    <p:sldId id="276" r:id="rId5"/>
    <p:sldId id="279" r:id="rId6"/>
    <p:sldId id="278" r:id="rId7"/>
    <p:sldId id="271" r:id="rId8"/>
    <p:sldId id="264" r:id="rId9"/>
    <p:sldId id="277" r:id="rId10"/>
    <p:sldId id="273" r:id="rId11"/>
    <p:sldId id="270" r:id="rId12"/>
    <p:sldId id="267" r:id="rId13"/>
    <p:sldId id="266" r:id="rId14"/>
    <p:sldId id="28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74638" autoAdjust="0"/>
  </p:normalViewPr>
  <p:slideViewPr>
    <p:cSldViewPr snapToGrid="0">
      <p:cViewPr varScale="1">
        <p:scale>
          <a:sx n="55" d="100"/>
          <a:sy n="55" d="100"/>
        </p:scale>
        <p:origin x="4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B333F-BE78-4F10-8149-5978A73440DD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BFEE7-A1C2-42A1-B6F6-935C50422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49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Input is single instant of contact.</a:t>
            </a:r>
          </a:p>
          <a:p>
            <a:endParaRPr lang="en-GB" dirty="0"/>
          </a:p>
          <a:p>
            <a:r>
              <a:rPr lang="en-GB" dirty="0"/>
              <a:t>Local multiplayer – adversarial. Asynchronous player turns.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– players have access to the same knowledge and equal opportunity regarding input effect.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94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Existing mechanics</a:t>
            </a:r>
          </a:p>
          <a:p>
            <a:endParaRPr lang="en-GB" dirty="0"/>
          </a:p>
          <a:p>
            <a:r>
              <a:rPr lang="en-GB" dirty="0"/>
              <a:t>visuals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93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Overscoping</a:t>
            </a:r>
            <a:r>
              <a:rPr lang="en-GB" dirty="0"/>
              <a:t>, limiting design to refined features</a:t>
            </a:r>
          </a:p>
          <a:p>
            <a:endParaRPr lang="en-GB" dirty="0"/>
          </a:p>
          <a:p>
            <a:r>
              <a:rPr lang="en-GB" dirty="0"/>
              <a:t>Difficulty scaling</a:t>
            </a:r>
          </a:p>
          <a:p>
            <a:endParaRPr lang="en-GB" dirty="0"/>
          </a:p>
          <a:p>
            <a:r>
              <a:rPr lang="en-GB" dirty="0"/>
              <a:t>How to communicate timing/intention to player effectively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718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Telegraphing to the player things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177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75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3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8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95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497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65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1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7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65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46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5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1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5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0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3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6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1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54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L-52oOuplc?rel=0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.google.com/store/apps/details?id=net.peakgames.toonblast&amp;hl=en#details-reviews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play.google.com/store/apps/details?id=com.cis.oth#details-review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play.google.com/store/apps/details?id=com.frogmind.badland#details-reviews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play.google.com/store/apps/details?id=com.smgstudio.onemoreline#details-reviews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play.google.com/store/apps/details?id=com.nitrome.leapday#details-review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play.google.com/store/apps/details?id=com.slidevelopment.ProductName#details-review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vectorlabsapps.tapwar#details-reviews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263" y="1714848"/>
            <a:ext cx="9404723" cy="1400530"/>
          </a:xfrm>
        </p:spPr>
        <p:txBody>
          <a:bodyPr/>
          <a:lstStyle/>
          <a:p>
            <a:r>
              <a:rPr lang="en-GB" sz="5400" dirty="0"/>
              <a:t>Level 4/5 – Group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737" y="3727171"/>
            <a:ext cx="2567167" cy="18493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Tom Gibbs</a:t>
            </a:r>
          </a:p>
          <a:p>
            <a:pPr marL="0" indent="0">
              <a:buNone/>
            </a:pPr>
            <a:r>
              <a:rPr lang="en-GB" sz="2600" dirty="0"/>
              <a:t>Fraser King</a:t>
            </a:r>
          </a:p>
          <a:p>
            <a:pPr marL="0" indent="0">
              <a:buNone/>
            </a:pPr>
            <a:r>
              <a:rPr lang="en-GB" sz="2600" dirty="0"/>
              <a:t>Jack Massey</a:t>
            </a:r>
          </a:p>
          <a:p>
            <a:pPr marL="0" indent="0">
              <a:buNone/>
            </a:pPr>
            <a:r>
              <a:rPr lang="en-GB" sz="2600" dirty="0"/>
              <a:t>Daniel Marsh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6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F8C2-AF1D-4733-B5A2-AA6372A6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16735" cy="1400530"/>
          </a:xfrm>
        </p:spPr>
        <p:txBody>
          <a:bodyPr/>
          <a:lstStyle/>
          <a:p>
            <a:r>
              <a:rPr lang="en-GB" dirty="0"/>
              <a:t>Flow State and Cognitive Immersion</a:t>
            </a:r>
          </a:p>
        </p:txBody>
      </p:sp>
      <p:pic>
        <p:nvPicPr>
          <p:cNvPr id="1026" name="Picture 2" descr="https://www.gamasutra.com/db_area/images/feature/166972/figure1.png">
            <a:extLst>
              <a:ext uri="{FF2B5EF4-FFF2-40B4-BE49-F238E27FC236}">
                <a16:creationId xmlns:a16="http://schemas.microsoft.com/office/drawing/2014/main" id="{7F746D68-68B9-490E-9059-DD7ED78D6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28" y="1329471"/>
            <a:ext cx="5961917" cy="50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CA87F-5B26-41B9-83F3-2A20CE9D68C5}"/>
              </a:ext>
            </a:extLst>
          </p:cNvPr>
          <p:cNvSpPr txBox="1"/>
          <p:nvPr/>
        </p:nvSpPr>
        <p:spPr>
          <a:xfrm>
            <a:off x="7270839" y="1406673"/>
            <a:ext cx="468669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Engagement and immersion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Players facilities, hand-eye,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Player’s mental state when fully engaged, the player becomes Hyper aware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Difficulty determining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68540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A653-1E1B-419D-B014-F601BC4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Keys to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475A-DE8E-4103-9665-8B5DEE970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Hard</a:t>
            </a:r>
          </a:p>
          <a:p>
            <a:endParaRPr lang="en-GB" dirty="0"/>
          </a:p>
          <a:p>
            <a:r>
              <a:rPr lang="en-GB" dirty="0"/>
              <a:t>Easy</a:t>
            </a:r>
          </a:p>
          <a:p>
            <a:endParaRPr lang="en-GB" dirty="0"/>
          </a:p>
          <a:p>
            <a:r>
              <a:rPr lang="en-GB" dirty="0"/>
              <a:t>Serious</a:t>
            </a:r>
          </a:p>
          <a:p>
            <a:endParaRPr lang="en-GB" dirty="0"/>
          </a:p>
          <a:p>
            <a:r>
              <a:rPr lang="en-GB" dirty="0"/>
              <a:t>People</a:t>
            </a:r>
          </a:p>
          <a:p>
            <a:endParaRPr lang="en-GB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E001CA00-3897-41E5-A64A-71888E2055E9}"/>
              </a:ext>
            </a:extLst>
          </p:cNvPr>
          <p:cNvSpPr/>
          <p:nvPr/>
        </p:nvSpPr>
        <p:spPr>
          <a:xfrm>
            <a:off x="2760787" y="4646647"/>
            <a:ext cx="1266090" cy="3780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79B1470-0B66-4818-BF22-0F1769AE091C}"/>
              </a:ext>
            </a:extLst>
          </p:cNvPr>
          <p:cNvSpPr/>
          <p:nvPr/>
        </p:nvSpPr>
        <p:spPr>
          <a:xfrm>
            <a:off x="2760786" y="2917494"/>
            <a:ext cx="1266090" cy="3780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3748BE5-1F5C-466D-8147-5D92A4166E61}"/>
              </a:ext>
            </a:extLst>
          </p:cNvPr>
          <p:cNvSpPr/>
          <p:nvPr/>
        </p:nvSpPr>
        <p:spPr>
          <a:xfrm>
            <a:off x="2760785" y="2052918"/>
            <a:ext cx="1266090" cy="3780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94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/>
              <a:t>Theme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E4C88-D097-439F-BD6E-71C9DF9454FB}"/>
              </a:ext>
            </a:extLst>
          </p:cNvPr>
          <p:cNvSpPr txBox="1"/>
          <p:nvPr/>
        </p:nvSpPr>
        <p:spPr>
          <a:xfrm>
            <a:off x="1199077" y="1371688"/>
            <a:ext cx="94396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Tug-of-war styled game, not tug-of-war themed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Explored random generators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Demographics, psychographics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315792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98EDD-7346-44E4-AD82-5326F2FE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13" y="1522260"/>
            <a:ext cx="5508504" cy="2664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C8F22-D370-4669-B686-B1491D7BF57E}"/>
              </a:ext>
            </a:extLst>
          </p:cNvPr>
          <p:cNvSpPr txBox="1"/>
          <p:nvPr/>
        </p:nvSpPr>
        <p:spPr>
          <a:xfrm>
            <a:off x="685716" y="4534506"/>
            <a:ext cx="40484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Stretch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4B96FF4A-703F-489E-830C-E1506CBB23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91753" y="1522260"/>
            <a:ext cx="3663462" cy="27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9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8D9E-470C-43B0-ADF0-AE822AC0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F6877-6CA2-4222-B08D-B773B872E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Design challenges</a:t>
            </a:r>
          </a:p>
          <a:p>
            <a:endParaRPr lang="en-GB" dirty="0"/>
          </a:p>
          <a:p>
            <a:r>
              <a:rPr lang="en-GB" dirty="0"/>
              <a:t>Telegraphing when the player should tap</a:t>
            </a:r>
          </a:p>
          <a:p>
            <a:pPr lvl="1"/>
            <a:r>
              <a:rPr lang="en-GB" dirty="0"/>
              <a:t>Has to be self-explanatory and natural</a:t>
            </a:r>
          </a:p>
          <a:p>
            <a:r>
              <a:rPr lang="en-GB" dirty="0"/>
              <a:t>Sizing of timing windows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17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479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5E69-B225-4EDA-9F39-9E7AEE5E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C8284-5411-44B1-92E1-DA5034F1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37296"/>
            <a:ext cx="8946541" cy="4195481"/>
          </a:xfrm>
        </p:spPr>
        <p:txBody>
          <a:bodyPr/>
          <a:lstStyle/>
          <a:p>
            <a:r>
              <a:rPr lang="en-GB" dirty="0"/>
              <a:t>Why Mobile?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4" descr="Newzoo_Global_Games_Market_Revenue_Growth_2016-2020_April_2017">
            <a:extLst>
              <a:ext uri="{FF2B5EF4-FFF2-40B4-BE49-F238E27FC236}">
                <a16:creationId xmlns:a16="http://schemas.microsoft.com/office/drawing/2014/main" id="{F3FDF082-9499-4125-A5D6-DFB56D3C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75376"/>
            <a:ext cx="9212011" cy="518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3C5403-F05B-4983-90D4-4775718926E2}"/>
              </a:ext>
            </a:extLst>
          </p:cNvPr>
          <p:cNvSpPr txBox="1"/>
          <p:nvPr/>
        </p:nvSpPr>
        <p:spPr>
          <a:xfrm>
            <a:off x="9858122" y="6109714"/>
            <a:ext cx="384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Newzoo.com [2017]</a:t>
            </a:r>
          </a:p>
        </p:txBody>
      </p:sp>
    </p:spTree>
    <p:extLst>
      <p:ext uri="{BB962C8B-B14F-4D97-AF65-F5344CB8AC3E}">
        <p14:creationId xmlns:p14="http://schemas.microsoft.com/office/powerpoint/2010/main" val="186808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539E-7DA4-478B-A557-A7F1117E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64883-6360-455A-A081-455645B4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0" y="2050485"/>
            <a:ext cx="2396525" cy="322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A687A-E79C-4007-A9BC-C5BF67959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257" y="1849362"/>
            <a:ext cx="2392355" cy="3223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FD529-011C-464D-AB1E-4885C84F6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331" y="514771"/>
            <a:ext cx="4311218" cy="2669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3158D-97AE-4ACA-8486-078BF20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190" y="1695483"/>
            <a:ext cx="2102132" cy="3930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6C86BF-25F9-44BB-918A-D4DCFF3DD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331" y="3660833"/>
            <a:ext cx="4071099" cy="2266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2DF8F6-29DE-45DA-AB6A-7B0FC2FCC178}"/>
              </a:ext>
            </a:extLst>
          </p:cNvPr>
          <p:cNvSpPr txBox="1"/>
          <p:nvPr/>
        </p:nvSpPr>
        <p:spPr>
          <a:xfrm>
            <a:off x="263730" y="5271180"/>
            <a:ext cx="239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Toon Blast</a:t>
            </a:r>
          </a:p>
          <a:p>
            <a:br>
              <a:rPr lang="en-GB" dirty="0">
                <a:hlinkClick r:id="rId8"/>
              </a:rPr>
            </a:b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7B39A-AB19-4698-A9CF-791FA669CCDB}"/>
              </a:ext>
            </a:extLst>
          </p:cNvPr>
          <p:cNvSpPr txBox="1"/>
          <p:nvPr/>
        </p:nvSpPr>
        <p:spPr>
          <a:xfrm>
            <a:off x="2688268" y="5732845"/>
            <a:ext cx="216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Leap Day</a:t>
            </a:r>
          </a:p>
          <a:p>
            <a:br>
              <a:rPr lang="en-GB" dirty="0">
                <a:hlinkClick r:id="rId9"/>
              </a:rPr>
            </a:br>
            <a:br>
              <a:rPr lang="en-GB" dirty="0">
                <a:hlinkClick r:id="rId10"/>
              </a:rPr>
            </a:b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4E63F-8D0F-487A-A129-75FE8F487928}"/>
              </a:ext>
            </a:extLst>
          </p:cNvPr>
          <p:cNvSpPr txBox="1"/>
          <p:nvPr/>
        </p:nvSpPr>
        <p:spPr>
          <a:xfrm>
            <a:off x="5078257" y="5271180"/>
            <a:ext cx="2167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More Line</a:t>
            </a:r>
          </a:p>
          <a:p>
            <a:br>
              <a:rPr lang="en-GB" dirty="0">
                <a:hlinkClick r:id="rId10"/>
              </a:rPr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721C4-1142-4135-9E64-D0CC330338CD}"/>
              </a:ext>
            </a:extLst>
          </p:cNvPr>
          <p:cNvSpPr txBox="1"/>
          <p:nvPr/>
        </p:nvSpPr>
        <p:spPr>
          <a:xfrm>
            <a:off x="7853712" y="3183954"/>
            <a:ext cx="2167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BADLAND</a:t>
            </a:r>
          </a:p>
          <a:p>
            <a:br>
              <a:rPr lang="en-GB" dirty="0">
                <a:hlinkClick r:id="rId11"/>
              </a:rPr>
            </a:b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6888C-4573-492B-BBF3-5E33E5C3D7D2}"/>
              </a:ext>
            </a:extLst>
          </p:cNvPr>
          <p:cNvSpPr txBox="1"/>
          <p:nvPr/>
        </p:nvSpPr>
        <p:spPr>
          <a:xfrm>
            <a:off x="7662388" y="6009844"/>
            <a:ext cx="216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Tap Hero</a:t>
            </a:r>
          </a:p>
          <a:p>
            <a:br>
              <a:rPr lang="en-GB" dirty="0">
                <a:hlinkClick r:id="rId12"/>
              </a:rPr>
            </a:br>
            <a:br>
              <a:rPr lang="en-GB" dirty="0">
                <a:hlinkClick r:id="rId1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44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nJuk_z8XlS2YZFbxse1oDyz156nhRIF6tEreVWf_bBRHBaXYn84vJMsHgwGl-VzJ5piYnF1sJX4pQkCD0asMI8KQzoQOICWhPrCJphFBHG6OFe69VjfYpkrNj2lNiemXDTQ_dIkLiSx5sZMp2f7EA2lqQE0fsbSeFwWRDdbNMuQ4x22DOMFDqtBwTTYp3x11XNQR7uAzE2EEpu4WIP8ffkBOODReJnzEdAu5ohO7DJwZHnZkFyms39QO6m3OJOu2NUPlzXWWNGnfcf0kv5xMJoAwvYvhBaEbTuvrIlMEEolpZJD9sDbEXcdMuZ-txsxXXLI6M8IHPWngLSDGlCPPEkIOhQMKNhOVA9JfTeYqEB3MNMWxDZCeWPJ_4YnCi3uX8cIk0U95p0uIxt1pbg2Cy0SlN-uRgIDDJuu2KXnkyvmQ1yMCOggEo96fsIjCiwnpkndYrhsIbNwKKDnGUkkMCqBmL0PkrhRMPOx7EPu7xnNh5obtqSKmZNEQ6muC8W9XKy-P1SSWjg0urvV1v6zdEPmjFkFtPiVdRq3ARytMAohyqx6-6amVZfjF42klz70sQ2_3ce7fhUsTm1Rqe4oEHncHPVm0MMb1Jqds_bQ=w896-h672-no">
            <a:extLst>
              <a:ext uri="{FF2B5EF4-FFF2-40B4-BE49-F238E27FC236}">
                <a16:creationId xmlns:a16="http://schemas.microsoft.com/office/drawing/2014/main" id="{108D4CE3-6861-45FB-A687-594812452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1423" y="1935278"/>
            <a:ext cx="3806096" cy="28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JzkNjbP6RdsXqtXHSQGWfpWTZ6FmDF0RusD6xbbbHasuBKWg6vjUM5Mi13VvO4yLm8gaJvdkijA4JdRfEu89wY8a1p-tG1Txu0r7EtIqzMqz2FgNmcxdicuBV41yHdIs2nKt78IBWrJCQ3JqVnphdL2zLSf5_6_4DnvwAiekvpujlvubZzXh3utX16dApTOkiP5YeV8ZNPXSKhmoodXqNZBERWKMC05jtA-waRssCNmUPdz63hhB9uPeBvlHVu7QRmnY1xq8QX3qA2SJy7Eg_gtkfOgJv9WtOlOqVsWr3vTMY76V1dG9HE3Hr9CgyMngNpwDIDZjJljX-jgyJEdyUwKMrK1_0lTfcQY6pYWy4XSeuOm5g1G0ySSlDwDHhEEryCb87NQAHmSevizxxkUnUw2ToXryW7EXvydMU1CR0WxqMGei2QLa4qYLRiaKkRe5nnUs7CkHOqClHdCJ8l8vehtouGg_Ciq6ugFY-KNc5RMVSaRRt-u6mUsGsiQxI-1pqhJXhj0tqrJoT1y-bXUHdH_T_A0Nfz7-r5GQBOL3m8Po3sp8hLAEEpziRiCgEBsLjlVTrFeN7Eu1t3gkIyohWDJHbxOg6UWIMx_udxk=w896-h672-no">
            <a:extLst>
              <a:ext uri="{FF2B5EF4-FFF2-40B4-BE49-F238E27FC236}">
                <a16:creationId xmlns:a16="http://schemas.microsoft.com/office/drawing/2014/main" id="{270CBA80-8D0D-4FE0-82A8-F8500BF11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99603" y="1848822"/>
            <a:ext cx="4036647" cy="302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CYBQtx6kHD6qhoCzftSmXyLbk-y5k0mz34PtHVEtIfgngcBixx0mzpnkBlOYr3V9CudAqtoyULNV3IaGDr7oqKc1ag6_RTY-pblWV_g2BAM_XA3vXfNkkOUv5vKty6tSQK1EKQXZhREm54nx5PkSYIWergLA6Dd68_VItthuduY7z1czIvP8bM3HwY7-V_cs4kj7kT3e4Fh1_ZEAcicvdh89j5GnUyhlfSYsoEZn2bv3MJQhrbl5iei6TF5av-dio2bj51ins8-J5Qgwg3eQ8Ao1Oe6nxQjrOGa3M8frFNXHVUKiqklbDZSiF1lvUeuOTxnpsdD3T1eoae4JbfXW2zVZI03YHFFB-pYSzK1qx4FbBGmpb4qcgVDmZLjYOVun385O22pQKRetbzFV7liaLFFYyfafPV6UU7BpO3Cfo5iIArdq7TKYORxdWtM03E3juUIANLTdCmvnzYG6wrp-0iX_5rfIRVqmp9xMLAHS25pWGTlp86l2EYqaYLHsCFjGTxdN1vL8jyhOH9Mjdk6NnGZeoxz-ACr0xhLkXMDWr0VALNpcNfWgmBGmO3_613P4WGWR0-4YkEBjW8pUKnBC38aPU3S1ZG2NSzFz3Xc=w896-h672-no">
            <a:extLst>
              <a:ext uri="{FF2B5EF4-FFF2-40B4-BE49-F238E27FC236}">
                <a16:creationId xmlns:a16="http://schemas.microsoft.com/office/drawing/2014/main" id="{29218F0D-2EB2-4D9D-ABEA-8915EE1B0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4863" y="1795825"/>
            <a:ext cx="4097215" cy="307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3C605B7-E0E3-4828-BEFF-833DEEBA8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/>
              <a:t>Developing Mechanics</a:t>
            </a:r>
          </a:p>
        </p:txBody>
      </p:sp>
    </p:spTree>
    <p:extLst>
      <p:ext uri="{BB962C8B-B14F-4D97-AF65-F5344CB8AC3E}">
        <p14:creationId xmlns:p14="http://schemas.microsoft.com/office/powerpoint/2010/main" val="183791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57EB0E-D9E1-4A66-93E9-02070E6C4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92" y="1458066"/>
            <a:ext cx="4448908" cy="2042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A5D51-E151-402B-B7C7-C07497CF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554" y="1458065"/>
            <a:ext cx="4575847" cy="2042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762B1-C369-4682-9C88-E2DB71F8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634" y="3851032"/>
            <a:ext cx="5403808" cy="25409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1D4C4F-3E95-4401-8457-351BA8FD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/>
              <a:t>Developing Mechanics</a:t>
            </a:r>
          </a:p>
        </p:txBody>
      </p:sp>
    </p:spTree>
    <p:extLst>
      <p:ext uri="{BB962C8B-B14F-4D97-AF65-F5344CB8AC3E}">
        <p14:creationId xmlns:p14="http://schemas.microsoft.com/office/powerpoint/2010/main" val="195653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84AA-AC11-4DDF-A4B4-59AAC79D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FB85-E212-4C6D-9B88-FC561DC7D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895" y="1853248"/>
            <a:ext cx="5332658" cy="4195481"/>
          </a:xfrm>
        </p:spPr>
        <p:txBody>
          <a:bodyPr/>
          <a:lstStyle/>
          <a:p>
            <a:r>
              <a:rPr lang="en-GB" dirty="0"/>
              <a:t>Tug-of-war styled game, not tug-of-war themed game</a:t>
            </a:r>
          </a:p>
          <a:p>
            <a:endParaRPr lang="en-GB" dirty="0"/>
          </a:p>
          <a:p>
            <a:r>
              <a:rPr lang="en-GB" dirty="0"/>
              <a:t>What the player does</a:t>
            </a:r>
          </a:p>
          <a:p>
            <a:endParaRPr lang="en-GB" dirty="0"/>
          </a:p>
          <a:p>
            <a:r>
              <a:rPr lang="en-GB" dirty="0"/>
              <a:t>Telegraphing and feedback</a:t>
            </a:r>
          </a:p>
          <a:p>
            <a:endParaRPr lang="en-GB" dirty="0"/>
          </a:p>
          <a:p>
            <a:r>
              <a:rPr lang="en-GB" dirty="0"/>
              <a:t>Mechanics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Learning curve –Learn, Practice,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F40D-4E59-427A-84C3-B462FB77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338" y="1578133"/>
            <a:ext cx="5238419" cy="366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Concept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93931" y="2130596"/>
            <a:ext cx="3982523" cy="3640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55033" y="2793184"/>
            <a:ext cx="3982523" cy="3640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393931" y="2250918"/>
            <a:ext cx="40484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Easy to 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Simple yet has complex gameplay.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</p:txBody>
      </p:sp>
      <p:pic>
        <p:nvPicPr>
          <p:cNvPr id="2050" name="Picture 2" descr="RopeSketch.png">
            <a:extLst>
              <a:ext uri="{FF2B5EF4-FFF2-40B4-BE49-F238E27FC236}">
                <a16:creationId xmlns:a16="http://schemas.microsoft.com/office/drawing/2014/main" id="{0F3ED360-48AC-4E13-924F-9CC043808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1" y="1960956"/>
            <a:ext cx="5812823" cy="326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61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1FD4-C2D4-4933-8072-A16114F7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F385F-4B8C-42E5-88DB-66065333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51262"/>
            <a:ext cx="4058750" cy="2471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0E7A3-0B0B-4599-852B-A69B358C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41" y="1498604"/>
            <a:ext cx="2454253" cy="4092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9CB6E-C064-4DB2-B533-A60A9A5E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170525"/>
            <a:ext cx="4058750" cy="2244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3C2EF-00D5-4CC5-9CDD-4D95AFFAF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288" y="1498604"/>
            <a:ext cx="2429592" cy="4049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87861F-E925-4D6D-AD7C-5575FE78752A}"/>
              </a:ext>
            </a:extLst>
          </p:cNvPr>
          <p:cNvSpPr txBox="1"/>
          <p:nvPr/>
        </p:nvSpPr>
        <p:spPr>
          <a:xfrm>
            <a:off x="646110" y="6415087"/>
            <a:ext cx="15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TUG WARS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96FDBF-118D-440F-AE1A-3509FAD4BD8A}"/>
              </a:ext>
            </a:extLst>
          </p:cNvPr>
          <p:cNvSpPr txBox="1"/>
          <p:nvPr/>
        </p:nvSpPr>
        <p:spPr>
          <a:xfrm>
            <a:off x="646111" y="3722383"/>
            <a:ext cx="6036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Tug of War Utmost Strength Battle Competition</a:t>
            </a:r>
          </a:p>
          <a:p>
            <a:br>
              <a:rPr lang="en-GB" dirty="0">
                <a:hlinkClick r:id="rId6"/>
              </a:rPr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C615C-79C7-4AD8-B95B-1138E5DE2B27}"/>
              </a:ext>
            </a:extLst>
          </p:cNvPr>
          <p:cNvSpPr txBox="1"/>
          <p:nvPr/>
        </p:nvSpPr>
        <p:spPr>
          <a:xfrm>
            <a:off x="9042441" y="5591520"/>
            <a:ext cx="1807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Tug of War 3D</a:t>
            </a:r>
          </a:p>
          <a:p>
            <a:br>
              <a:rPr lang="en-GB" dirty="0">
                <a:hlinkClick r:id="rId7"/>
              </a:rPr>
            </a:b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209C13-044E-4436-B5A8-477424C9DAE9}"/>
              </a:ext>
            </a:extLst>
          </p:cNvPr>
          <p:cNvSpPr txBox="1"/>
          <p:nvPr/>
        </p:nvSpPr>
        <p:spPr>
          <a:xfrm>
            <a:off x="6091135" y="5591520"/>
            <a:ext cx="156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Tug of War</a:t>
            </a:r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208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1282</TotalTime>
  <Words>261</Words>
  <Application>Microsoft Office PowerPoint</Application>
  <PresentationFormat>Widescreen</PresentationFormat>
  <Paragraphs>117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Level 4/5 – Group 6</vt:lpstr>
      <vt:lpstr>The Brief </vt:lpstr>
      <vt:lpstr>Market Research</vt:lpstr>
      <vt:lpstr>Existing Games</vt:lpstr>
      <vt:lpstr>Developing Mechanics</vt:lpstr>
      <vt:lpstr>Developing Mechanics</vt:lpstr>
      <vt:lpstr>Game Concept</vt:lpstr>
      <vt:lpstr>Game Concept</vt:lpstr>
      <vt:lpstr>Similar Games</vt:lpstr>
      <vt:lpstr>Flow State and Cognitive Immersion</vt:lpstr>
      <vt:lpstr>4 Keys to Fun</vt:lpstr>
      <vt:lpstr>Theme Development</vt:lpstr>
      <vt:lpstr>Prototype</vt:lpstr>
      <vt:lpstr>Moving forward…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tom gibbs</cp:lastModifiedBy>
  <cp:revision>79</cp:revision>
  <dcterms:created xsi:type="dcterms:W3CDTF">2016-10-12T17:19:43Z</dcterms:created>
  <dcterms:modified xsi:type="dcterms:W3CDTF">2018-02-07T13:19:52Z</dcterms:modified>
</cp:coreProperties>
</file>